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7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541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88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0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1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2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36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9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43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0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21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EE873-1AD9-4681-90F7-B31597B57E9E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3/22/2011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2A15-DD4D-437C-8677-79E3EE01B36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23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solidFill>
                  <a:srgbClr val="FFFF00"/>
                </a:solidFill>
                <a:latin typeface="Book Antiqua" pitchFamily="18" charset="0"/>
              </a:rPr>
              <a:t>Extra Credit Opportunity  (15 points) – Due Monday April 4, 2011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775324" cy="5791200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sz="3500" dirty="0" smtClean="0">
                <a:latin typeface="Bookman Old Style" pitchFamily="18" charset="0"/>
              </a:rPr>
              <a:t>Watch the Movie </a:t>
            </a:r>
            <a:r>
              <a:rPr lang="en-US" sz="3500" i="1" dirty="0" smtClean="0">
                <a:latin typeface="Bookman Old Style" pitchFamily="18" charset="0"/>
              </a:rPr>
              <a:t>Iron Jawed Angels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Write a 1-2 page review of the movie.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(12-pt font, 1.5 or double-spaced, normal margins)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Give it a rating of 0-4 stars 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Provide a one-paragraph synopsis/overview/summary of the film.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Identify and briefly describe the main characters of the film: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Alice Paul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Carrie Chapman Catt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Lucy Burns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Ida Wells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Woodrow Wilson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Identify a few of the major themes, story lines that are developed through the movie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End with a solid, one-paragraph personal reaction to the move….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What did you like/not like?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What was surprising?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What did you learn?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What would you still like to know?</a:t>
            </a:r>
          </a:p>
          <a:p>
            <a:pPr lvl="2"/>
            <a:r>
              <a:rPr lang="en-US" dirty="0" smtClean="0">
                <a:latin typeface="Bookman Old Style" pitchFamily="18" charset="0"/>
              </a:rPr>
              <a:t>How did it change your perception of the women’s suffrage  movement?</a:t>
            </a:r>
          </a:p>
          <a:p>
            <a:pPr marL="914400" lvl="2" indent="0">
              <a:buNone/>
            </a:pPr>
            <a:endParaRPr lang="en-US" i="1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4" y="838200"/>
            <a:ext cx="29368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00500"/>
            <a:ext cx="210502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2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Extra Credit Opportunity  (15 points) – Due Monday April 4, 2011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Credit Opportunity  (15 points) – Due Monday April 4, 2011</dc:title>
  <dc:creator>Hartley, Brian</dc:creator>
  <cp:lastModifiedBy>Hartley, Brian</cp:lastModifiedBy>
  <cp:revision>1</cp:revision>
  <dcterms:created xsi:type="dcterms:W3CDTF">2011-03-22T11:54:06Z</dcterms:created>
  <dcterms:modified xsi:type="dcterms:W3CDTF">2011-03-22T11:54:47Z</dcterms:modified>
</cp:coreProperties>
</file>